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14"/>
    <p:restoredTop sz="95477"/>
  </p:normalViewPr>
  <p:slideViewPr>
    <p:cSldViewPr snapToGrid="0">
      <p:cViewPr>
        <p:scale>
          <a:sx n="28" d="100"/>
          <a:sy n="28" d="100"/>
        </p:scale>
        <p:origin x="2304" y="1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05075-F6F3-062A-6C43-EDED6A9134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82EB4F-6E74-8296-65D1-AF2293AE4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8DAE9-C47F-FD44-EE03-A4E05D1B9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7D10D-C124-5222-C9E7-935D28972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39BAB-C6C5-FC60-B9CF-3D49A8CF5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34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06EAF-8A7B-B02B-4640-CB594D163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80557-7211-4C3A-C840-D30A8982F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3EEA4-114E-D30F-60FA-25F91F712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02565-F601-2C71-3E62-1B7628E11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B2215-2E57-B77C-4979-221E8AC16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5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6E5909-4571-5EB4-1E23-1EC9F80BC0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D80564-CA6F-713A-E49E-DDDE6F797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34EC3-D312-8653-8BB6-DA9A07CDE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5CB9B-5104-4D2E-0752-34F452DBE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F64DF-09E9-C0D3-59E3-C1759D498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04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B7138-04C5-FA15-6D43-F2D6E9C87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E6EF9-2388-1C51-A7A7-9E9245FCCD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1C05D-C5E2-CE1D-4FBB-0DFF54DE0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C382B-91C9-DBBA-8CF8-147549017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E6448-32D7-FF6E-CB83-374D61187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3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D8A13-271A-259B-A39B-DE57D0E42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48391E-71C6-905E-033C-70541F6C0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68B6A-07E4-CF4D-6B35-240021AA6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D3F51-E662-837C-2C14-3A6684A55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03FFF-3B6A-38D9-3EEF-186A13CC7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4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9685D-6BDB-C257-D3B1-FF7A1B054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37BF07-5FAF-D8A4-7A13-6FC29A526F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2907FA-3C95-1BE0-7EFB-9218576ED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3E8780-845E-0434-E2DC-153CF0F7C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FD93CA-1301-F882-417D-78D305003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058E8-609B-4D6F-9A30-5B30245FD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82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B5D25-CBFB-20AC-A1B6-744C322D4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D0083-7CB4-45A0-55F2-7859C6EF0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AB72CD-3BFC-7E01-4759-7E488BD65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21CC34-9071-F562-6CD4-30C0005E7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3A293E-921A-3E6E-EEA8-CBD3AAA62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F29DAB-D402-C253-80A1-9D8EDC824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DC3BC8-19D3-34C4-B59B-E48E4B5D1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3C7E5B-A64E-7590-D67E-FDFA02F9D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0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83AB9-5B92-59CE-2068-3ABE4B2C2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F73F29-648B-D0D1-104F-97761B62B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7FA8FA-CDF1-15EE-2D33-B17B0F140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8DABE-A55E-9FA7-3E1E-96A376145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9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E7AF1A-FA7A-6CBA-825C-393A88224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1FC8CC-F2CC-5FC8-4C72-ABD9E5E3F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6AA051-95DD-A2AA-B384-1DF97AC5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00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F03D0-3FE7-3B48-427B-5ECE653B3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EF22B-F4DD-1014-7844-10144FC0C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06B69D-0461-5C63-B37A-3F74E0AC77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FFEABC-44CA-2B42-1D6B-0FD991430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FAB30C-475D-6AA9-8943-F46B3B031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E16AA-E43F-1D0F-63D2-46B48674B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7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720F8-1ED0-ED25-D24C-71A30D209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73B13E-8510-B0DD-F159-B0FBCC7508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FFE67-FCFA-D4C1-6681-299428664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EEF467-A17F-D3ED-E411-517257C89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E8151-B5F2-034C-65B1-12E64B76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2CC53-E50D-C159-1877-2D0D2DD36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9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BF5A75-0C03-61FF-DADB-3F50284B5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4F144-1478-27B8-9B7E-F16AF8087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3707A-64B5-A3D0-78CF-78F2E3442F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EB3C1-713A-F144-B0D0-9F3CE2C04F53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CA1BD-C272-6917-B759-BB0DB35A7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AE992-A4E7-913A-5B49-6B626AD9D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9B95E-09D4-334A-865B-E1F5E07D6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1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27779C0-0F41-18F2-EB7D-957FF28BEE92}"/>
              </a:ext>
            </a:extLst>
          </p:cNvPr>
          <p:cNvGrpSpPr/>
          <p:nvPr/>
        </p:nvGrpSpPr>
        <p:grpSpPr>
          <a:xfrm rot="5400000">
            <a:off x="3906814" y="-1787353"/>
            <a:ext cx="4378374" cy="12421607"/>
            <a:chOff x="9211341" y="1411843"/>
            <a:chExt cx="838754" cy="240557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25C2017-0C86-325A-BBB1-7550228C77FA}"/>
                </a:ext>
              </a:extLst>
            </p:cNvPr>
            <p:cNvSpPr/>
            <p:nvPr/>
          </p:nvSpPr>
          <p:spPr>
            <a:xfrm>
              <a:off x="9211341" y="1411843"/>
              <a:ext cx="253218" cy="24055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FE59E01-996F-2306-3BB5-B0E0F2861894}"/>
                </a:ext>
              </a:extLst>
            </p:cNvPr>
            <p:cNvSpPr/>
            <p:nvPr/>
          </p:nvSpPr>
          <p:spPr>
            <a:xfrm>
              <a:off x="9509529" y="1411843"/>
              <a:ext cx="253218" cy="24055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CC685F5-A37A-35D9-1211-89BED71BDD3E}"/>
                </a:ext>
              </a:extLst>
            </p:cNvPr>
            <p:cNvSpPr/>
            <p:nvPr/>
          </p:nvSpPr>
          <p:spPr>
            <a:xfrm>
              <a:off x="9796877" y="1411843"/>
              <a:ext cx="253218" cy="24055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F36C6EF-4A06-5F21-F30F-903964D88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98" y="0"/>
            <a:ext cx="3805230" cy="223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15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36C6EF-4A06-5F21-F30F-903964D88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98" y="0"/>
            <a:ext cx="3805230" cy="223426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25C2017-0C86-325A-BBB1-7550228C77FA}"/>
              </a:ext>
            </a:extLst>
          </p:cNvPr>
          <p:cNvSpPr/>
          <p:nvPr/>
        </p:nvSpPr>
        <p:spPr>
          <a:xfrm rot="4440349">
            <a:off x="7379987" y="-10626245"/>
            <a:ext cx="715613" cy="24943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E9312D-E8F7-DDDE-BFA9-0CDDD034AF41}"/>
              </a:ext>
            </a:extLst>
          </p:cNvPr>
          <p:cNvSpPr/>
          <p:nvPr/>
        </p:nvSpPr>
        <p:spPr>
          <a:xfrm rot="4440349">
            <a:off x="7613697" y="-9691406"/>
            <a:ext cx="715613" cy="24943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12F60D-8239-CD8D-5286-44A8AD1B8657}"/>
              </a:ext>
            </a:extLst>
          </p:cNvPr>
          <p:cNvSpPr/>
          <p:nvPr/>
        </p:nvSpPr>
        <p:spPr>
          <a:xfrm rot="4440349">
            <a:off x="7847406" y="-8756569"/>
            <a:ext cx="715613" cy="24943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4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36C6EF-4A06-5F21-F30F-903964D88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98" y="0"/>
            <a:ext cx="3805230" cy="223426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3FA36DB-2412-4766-5BBA-F8E7A2EB34A5}"/>
              </a:ext>
            </a:extLst>
          </p:cNvPr>
          <p:cNvGrpSpPr/>
          <p:nvPr/>
        </p:nvGrpSpPr>
        <p:grpSpPr>
          <a:xfrm>
            <a:off x="-4773157" y="1526898"/>
            <a:ext cx="25450368" cy="2546338"/>
            <a:chOff x="103643" y="1693153"/>
            <a:chExt cx="9052322" cy="90569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25C2017-0C86-325A-BBB1-7550228C77FA}"/>
                </a:ext>
              </a:extLst>
            </p:cNvPr>
            <p:cNvSpPr/>
            <p:nvPr/>
          </p:nvSpPr>
          <p:spPr>
            <a:xfrm rot="4440349">
              <a:off x="4412483" y="-2615687"/>
              <a:ext cx="254533" cy="88722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4E9312D-E8F7-DDDE-BFA9-0CDDD034AF41}"/>
                </a:ext>
              </a:extLst>
            </p:cNvPr>
            <p:cNvSpPr/>
            <p:nvPr/>
          </p:nvSpPr>
          <p:spPr>
            <a:xfrm rot="4440349">
              <a:off x="4509465" y="-2297033"/>
              <a:ext cx="254533" cy="88722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312F60D-8239-CD8D-5286-44A8AD1B8657}"/>
                </a:ext>
              </a:extLst>
            </p:cNvPr>
            <p:cNvSpPr/>
            <p:nvPr/>
          </p:nvSpPr>
          <p:spPr>
            <a:xfrm rot="4440349">
              <a:off x="4592592" y="-1964525"/>
              <a:ext cx="254533" cy="88722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1503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F36C6EF-4A06-5F21-F30F-903964D88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98" y="0"/>
            <a:ext cx="3805230" cy="223426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E518098-6F3E-A0B5-A16E-2F5700E2F972}"/>
              </a:ext>
            </a:extLst>
          </p:cNvPr>
          <p:cNvGrpSpPr/>
          <p:nvPr/>
        </p:nvGrpSpPr>
        <p:grpSpPr>
          <a:xfrm>
            <a:off x="7183475" y="6039901"/>
            <a:ext cx="8041285" cy="818099"/>
            <a:chOff x="-4749445" y="1487946"/>
            <a:chExt cx="25411415" cy="258528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25C2017-0C86-325A-BBB1-7550228C77FA}"/>
                </a:ext>
              </a:extLst>
            </p:cNvPr>
            <p:cNvSpPr/>
            <p:nvPr/>
          </p:nvSpPr>
          <p:spPr>
            <a:xfrm rot="4440349">
              <a:off x="7364746" y="-10626245"/>
              <a:ext cx="715613" cy="249439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4E9312D-E8F7-DDDE-BFA9-0CDDD034AF41}"/>
                </a:ext>
              </a:extLst>
            </p:cNvPr>
            <p:cNvSpPr/>
            <p:nvPr/>
          </p:nvSpPr>
          <p:spPr>
            <a:xfrm rot="4440349">
              <a:off x="7598456" y="-9691406"/>
              <a:ext cx="715613" cy="249439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312F60D-8239-CD8D-5286-44A8AD1B8657}"/>
                </a:ext>
              </a:extLst>
            </p:cNvPr>
            <p:cNvSpPr/>
            <p:nvPr/>
          </p:nvSpPr>
          <p:spPr>
            <a:xfrm rot="4440349">
              <a:off x="7832165" y="-8756569"/>
              <a:ext cx="715613" cy="249439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4830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Mitch Glasser</dc:creator>
  <cp:lastModifiedBy>Mitch Glasser</cp:lastModifiedBy>
  <cp:revision>1</cp:revision>
  <dcterms:created xsi:type="dcterms:W3CDTF">2023-06-21T19:49:40Z</dcterms:created>
  <dcterms:modified xsi:type="dcterms:W3CDTF">2023-06-22T13:21:46Z</dcterms:modified>
</cp:coreProperties>
</file>